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C9E09B-6B5A-48D2-BF12-32940640C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3C108C9-AE50-4321-BCF1-4E5D053BD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4AC6E8-42B0-46D7-A189-ADA47D95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CE4169-4720-43E2-9E7D-9C6A66B9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6FD8B2-C34B-4C24-AA36-DC4DB9E8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1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EFE526-3CD0-4D59-9AFD-B92C0EAA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EB46A0-0EBA-4480-9234-2D8A0C672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9C35D5-F21A-407F-87A8-D85DE887A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B2A664-B971-4081-9B65-04F995B9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294941-C20B-41EA-86B3-8816FF20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25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A03056B-923C-4484-B7A5-895C18FE9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B82E02F-9388-4A47-9A99-702C81559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591C8A-D75A-4B16-9AE7-10B314E2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E90621-3F2D-46FE-B51D-0C94E2B6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4FBA41-CF10-4C7E-8750-9C47AD6F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70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A9AD73-AF49-4725-A9CC-1DDDAB94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70B19-7260-42F2-93EB-7526C1B3F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D2235F-6954-47CC-9ECA-0D061801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37C83C-8AED-4544-A3C3-92D7CF41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7C28A8-04AF-4F5A-87F3-AEA41C7A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22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3A68FD-25D3-47AF-8FE2-DD1B8739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A7D8CF-F1C7-40D9-BBC6-DF43E4DF3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9B328E-631D-4DD9-9895-F169203C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A6682C-B1A9-4888-92B1-01CC6F69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688151-3A04-424E-BC03-1030B411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29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AEDEC7-EBFF-4F9E-B00E-488E6719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57D9CF-25C3-4C77-BE54-D42CD60F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920A49A-6373-4836-B1BF-9D452AD1F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93F112-4BDD-40CB-9D5D-F58968FB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EC57123-D099-45CA-A853-64003574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BB6322-6A6A-432C-AE23-019763D0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88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5E52B4-1B4F-4CF2-832C-07D3C733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73AB6B-A1BE-45A3-949B-523AE947E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17D334-B110-4F95-A4FC-F21960706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B27DE4-6CC9-4B5F-9483-5575A4CB3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BC49652-7388-4294-AFB2-12DC1D5F0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4424B9F-FD98-4911-A6C8-CF97D508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6ACE537-AE76-4BCD-A0B2-09876D6F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4C9FCFC-AF6A-413C-8DE4-7D8F67F1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09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63A74A-2B9F-43AC-AC7F-9101EC24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C529D1F-E009-4412-BC9C-BCF80F2C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3E20837-4C9D-442E-8CAE-18450409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B6C8746-DFD0-470A-8225-D090DBB4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65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84D6019-149F-4CEE-BFFA-56530B66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8282592-4B64-4AF6-ADFD-413BFA9D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3C8572C-5310-4383-8B76-59F82316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89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070D37-605C-43B0-B64A-ACB0D407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EEF6D1-1715-4D19-9095-F78D6681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FD64642-5368-47B9-94BD-1D2399E35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F4A187-0015-4D4E-958E-867B4DFB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613F12-C4F3-4253-AC8E-DA8876DB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B0A8592-8F46-4C67-A179-F65795C7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93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6B0B04-12A9-4EBB-AC2E-1BEAC501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EF42DA2-346F-4417-ADE1-F9353D081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58D18C9-EE1A-43C9-BA3A-3AA2B3AE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1B8E533-E40C-475E-8EDB-86011A7E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637137B-0D7C-47B4-A4F4-A804A08E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0E6FF2F-BBFA-4A2E-94FF-B2329FF5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74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29F603B-AE90-4776-B9C9-BAD350E6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A6561C-8578-4799-9B23-597417CFB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DAA80B-ED7F-45F3-AB01-F0C9F06EE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6072-1E2C-4A39-A12F-AF371136DE1C}" type="datetimeFigureOut">
              <a:rPr lang="pl-PL" smtClean="0"/>
              <a:t>23.12.2021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021A09-829A-4E20-8092-EC2D370DF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931764-54B8-4285-A5DC-828080831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888B-BEA4-485A-9168-A63D4495D0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34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26CD8F2-6CC1-40CA-AC01-AA4593680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B74C1CF-1AA0-4BDB-8F3E-FE3EDB3ACF1F}"/>
              </a:ext>
            </a:extLst>
          </p:cNvPr>
          <p:cNvSpPr txBox="1"/>
          <p:nvPr/>
        </p:nvSpPr>
        <p:spPr>
          <a:xfrm>
            <a:off x="4181473" y="161925"/>
            <a:ext cx="5153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>
                <a:solidFill>
                  <a:schemeClr val="bg1"/>
                </a:solidFill>
              </a:rPr>
              <a:t>Posłuchaj wywiad </a:t>
            </a:r>
          </a:p>
          <a:p>
            <a:pPr algn="ctr"/>
            <a:r>
              <a:rPr lang="pl-PL" sz="3000" b="1" dirty="0">
                <a:solidFill>
                  <a:schemeClr val="bg1"/>
                </a:solidFill>
              </a:rPr>
              <a:t>Jarosława Kuźniara </a:t>
            </a:r>
          </a:p>
          <a:p>
            <a:pPr algn="ctr"/>
            <a:r>
              <a:rPr lang="pl-PL" sz="3000" dirty="0">
                <a:solidFill>
                  <a:schemeClr val="bg1"/>
                </a:solidFill>
              </a:rPr>
              <a:t>z laureatami </a:t>
            </a:r>
          </a:p>
          <a:p>
            <a:pPr algn="ctr"/>
            <a:r>
              <a:rPr lang="pl-PL" sz="3000" dirty="0">
                <a:solidFill>
                  <a:schemeClr val="bg1"/>
                </a:solidFill>
              </a:rPr>
              <a:t>III edycji programu </a:t>
            </a:r>
          </a:p>
        </p:txBody>
      </p:sp>
    </p:spTree>
    <p:extLst>
      <p:ext uri="{BB962C8B-B14F-4D97-AF65-F5344CB8AC3E}">
        <p14:creationId xmlns:p14="http://schemas.microsoft.com/office/powerpoint/2010/main" val="18875353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Panoramiczny</PresentationFormat>
  <Paragraphs>4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  Zawiślak-Karolkowska</dc:creator>
  <cp:lastModifiedBy>Karolina  Zawiślak-Karolkowska</cp:lastModifiedBy>
  <cp:revision>2</cp:revision>
  <dcterms:created xsi:type="dcterms:W3CDTF">2021-12-22T14:21:45Z</dcterms:created>
  <dcterms:modified xsi:type="dcterms:W3CDTF">2021-12-23T07:17:38Z</dcterms:modified>
</cp:coreProperties>
</file>